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32430-CA78-4D08-8786-9AD21A8CE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BC2520-C0EB-4926-B6AF-BE4446AFFF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AC200-6135-4232-BA5F-11A5D6FCE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5D2A-09F5-4DD7-8835-72C8C073F08A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B1AC48-1068-44D0-AEF1-759FBF048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BE99B-C2AC-4F10-AC17-D4EB08062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B76-393C-4B28-B4D0-569E9FD59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81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01A44-BE5E-4D3C-8B5E-6EDDEEB07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E63E30-F1C9-422A-B26E-C5F991A204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A699B-D351-46AC-A0F4-D4C999B05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5D2A-09F5-4DD7-8835-72C8C073F08A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3CEE9-0824-454C-9E58-F84C9CA32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8F003-1BA5-4D92-BC5F-03CFEF0CE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B76-393C-4B28-B4D0-569E9FD59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06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49F71E-B58E-4219-8AF1-3CC32AC17E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A37D9-A211-4022-B71E-1B642E6B2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9E4A2-8211-4B63-A2C5-F4B8C9A94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5D2A-09F5-4DD7-8835-72C8C073F08A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F3A84-6D76-4421-99F7-CF5ACDE05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77400-0A41-446D-BAA8-C18480E91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B76-393C-4B28-B4D0-569E9FD59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1FC86-2509-4593-B9A1-660AB6372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78307-22CE-4592-B4F8-ADDBE60AD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BE687-E884-4911-BCB2-01E66313F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5D2A-09F5-4DD7-8835-72C8C073F08A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ED0D4-7376-456E-83C9-659CEB053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B26D7-7811-4EF3-9722-286B7FD26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B76-393C-4B28-B4D0-569E9FD59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91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2A22F-B19F-4A39-979D-F564E2101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D1EAA-AAAA-4312-8CF9-FC44375C0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6054F-9147-40AB-AB03-A8C8B6057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5D2A-09F5-4DD7-8835-72C8C073F08A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A4DC1-9379-4F3E-A924-FB304D95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96310-7E17-420B-A6DF-F443C3EFD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B76-393C-4B28-B4D0-569E9FD59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70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71134-A2E6-45F7-9215-FE15B69CD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68CF5-DDBD-4DB3-B7E3-D55C222541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D96FD-E341-4FFE-9DB8-10694EC8C9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060756-1527-474D-871D-6FBDE5E68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5D2A-09F5-4DD7-8835-72C8C073F08A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CD5BBC-6989-4E3F-A0AF-BC653F40C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4F0BEA-E31F-4B1F-B8B4-4A2DD1838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B76-393C-4B28-B4D0-569E9FD59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80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7979A-FB74-4265-AD76-74A9E2E00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DB0A99-11B2-46D7-AC95-6E74369A5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8C9851-62E6-4993-93EE-2E9FFD69C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AF6812-D9E1-4C76-B060-6E0B7D1054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4087B9-11FA-4385-B64C-3833392067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839623-0C18-4DE7-B057-08EFADE2C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5D2A-09F5-4DD7-8835-72C8C073F08A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23B9C0-4B9B-4D7B-9FE3-73E8BF25C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E2AB3C-3EAD-44FD-ADD6-C45CD5D01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B76-393C-4B28-B4D0-569E9FD59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05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28FB2-BD01-4132-8724-1AB52D27C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8EBF1E-371D-4A32-958E-5F330ABA1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5D2A-09F5-4DD7-8835-72C8C073F08A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65C043-3CA8-4F54-86A6-E48B40EBD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572FDF-CB04-4B48-AB0C-8B8D22E7B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B76-393C-4B28-B4D0-569E9FD59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4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46C065-6DF3-4CE1-9C35-D3E4988DC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5D2A-09F5-4DD7-8835-72C8C073F08A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8B8F9A-A1AB-4CA5-B507-598F6932E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FC5A9-1696-4DA3-9BDC-C874CF1D2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B76-393C-4B28-B4D0-569E9FD59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6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7A458-31D0-42FF-9771-A44B217A5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0A898-D26E-4A6B-8FE4-D06D0AC41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C63057-A9ED-4668-9532-8539C17C6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CF116-B9D0-45FA-A9FE-215B8E8B1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5D2A-09F5-4DD7-8835-72C8C073F08A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D4577C-B1EE-4CD2-9465-5EA105B79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BED097-9902-4968-BCD5-2C9637DD8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B76-393C-4B28-B4D0-569E9FD59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31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837B-74BB-4C44-9979-D8E308BC6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8B0481-1A8A-4138-9A68-50B24ACDBC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FCC9CA-490E-4D95-9DC1-4C02C4C048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C9FEA0-71B4-446E-BC90-9750DF494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5D2A-09F5-4DD7-8835-72C8C073F08A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560C56-493B-450E-A360-ADAE1B4CD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C4B072-3E6F-461B-83E4-82CF22F42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B76-393C-4B28-B4D0-569E9FD59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952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3F5970-1A04-4406-9965-EA53CC707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4DBD9E-08BC-4A18-93A3-93198F58A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6F4C2-CC09-4A5D-808E-A8F4DC382D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5D2A-09F5-4DD7-8835-72C8C073F08A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C9E8B-14EB-41E7-BB94-AF3E13B2E1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1C536-A4B2-417A-8EEC-678E90883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35B76-393C-4B28-B4D0-569E9FD59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3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8774C8-7E65-4A28-9830-CBDC4D8C3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41" y="-2207015"/>
            <a:ext cx="12056912" cy="90650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2AC553-835E-4130-9BB7-9D349B372889}"/>
              </a:ext>
            </a:extLst>
          </p:cNvPr>
          <p:cNvSpPr txBox="1"/>
          <p:nvPr/>
        </p:nvSpPr>
        <p:spPr>
          <a:xfrm>
            <a:off x="2370168" y="4934320"/>
            <a:ext cx="2946924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North of rancheria- scenic </a:t>
            </a:r>
            <a:r>
              <a:rPr lang="en-US" dirty="0" err="1"/>
              <a:t>dr</a:t>
            </a:r>
            <a:r>
              <a:rPr lang="en-US" dirty="0"/>
              <a:t> veers inland – note many bluff homes along ocean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F7712C-010D-4828-AF61-9710279C9F4C}"/>
              </a:ext>
            </a:extLst>
          </p:cNvPr>
          <p:cNvSpPr txBox="1"/>
          <p:nvPr/>
        </p:nvSpPr>
        <p:spPr>
          <a:xfrm>
            <a:off x="6587601" y="4934320"/>
            <a:ext cx="2946924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South of rancheria- scenic </a:t>
            </a:r>
            <a:r>
              <a:rPr lang="en-US" dirty="0" err="1"/>
              <a:t>dr</a:t>
            </a:r>
            <a:r>
              <a:rPr lang="en-US" dirty="0"/>
              <a:t> failing along ocean – note lack of homes on bluffs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CA5520A-3AD5-4419-A0C1-F999D1CF6575}"/>
              </a:ext>
            </a:extLst>
          </p:cNvPr>
          <p:cNvCxnSpPr/>
          <p:nvPr/>
        </p:nvCxnSpPr>
        <p:spPr>
          <a:xfrm>
            <a:off x="6505577" y="4591050"/>
            <a:ext cx="2447923" cy="0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420CD2D-7F58-4DC5-B4D4-5CAF430D3652}"/>
              </a:ext>
            </a:extLst>
          </p:cNvPr>
          <p:cNvCxnSpPr>
            <a:cxnSpLocks/>
          </p:cNvCxnSpPr>
          <p:nvPr/>
        </p:nvCxnSpPr>
        <p:spPr>
          <a:xfrm flipH="1">
            <a:off x="2409825" y="4714875"/>
            <a:ext cx="2886077" cy="0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9527D5D-86A2-482C-B489-25473AA13B96}"/>
              </a:ext>
            </a:extLst>
          </p:cNvPr>
          <p:cNvSpPr txBox="1"/>
          <p:nvPr/>
        </p:nvSpPr>
        <p:spPr>
          <a:xfrm rot="16200000">
            <a:off x="4848796" y="-379426"/>
            <a:ext cx="1305925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Rancheria-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CBA9F3A-ABE6-44C6-9357-908B9578A475}"/>
              </a:ext>
            </a:extLst>
          </p:cNvPr>
          <p:cNvCxnSpPr>
            <a:cxnSpLocks/>
          </p:cNvCxnSpPr>
          <p:nvPr/>
        </p:nvCxnSpPr>
        <p:spPr>
          <a:xfrm>
            <a:off x="5501758" y="704850"/>
            <a:ext cx="0" cy="1247775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1185E04-D9FB-4C1E-B291-53CB2AF771B7}"/>
              </a:ext>
            </a:extLst>
          </p:cNvPr>
          <p:cNvCxnSpPr>
            <a:cxnSpLocks/>
          </p:cNvCxnSpPr>
          <p:nvPr/>
        </p:nvCxnSpPr>
        <p:spPr>
          <a:xfrm flipH="1">
            <a:off x="2238376" y="638176"/>
            <a:ext cx="1114424" cy="0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641EC26-B33C-4F4E-A610-7EFCB0327E1C}"/>
              </a:ext>
            </a:extLst>
          </p:cNvPr>
          <p:cNvSpPr txBox="1"/>
          <p:nvPr/>
        </p:nvSpPr>
        <p:spPr>
          <a:xfrm>
            <a:off x="1747932" y="458203"/>
            <a:ext cx="885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30A20E-5910-4FC8-82BA-0E4982344EDA}"/>
              </a:ext>
            </a:extLst>
          </p:cNvPr>
          <p:cNvSpPr txBox="1"/>
          <p:nvPr/>
        </p:nvSpPr>
        <p:spPr>
          <a:xfrm>
            <a:off x="11060734" y="6219600"/>
            <a:ext cx="885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p. 1/3</a:t>
            </a:r>
          </a:p>
        </p:txBody>
      </p:sp>
    </p:spTree>
    <p:extLst>
      <p:ext uri="{BB962C8B-B14F-4D97-AF65-F5344CB8AC3E}">
        <p14:creationId xmlns:p14="http://schemas.microsoft.com/office/powerpoint/2010/main" val="3060019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6CB11E-2508-4237-A599-46DBB68C83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556" y="84729"/>
            <a:ext cx="8720667" cy="65405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360B80-9E95-4329-9CDE-6A42717D26AD}"/>
              </a:ext>
            </a:extLst>
          </p:cNvPr>
          <p:cNvSpPr txBox="1"/>
          <p:nvPr/>
        </p:nvSpPr>
        <p:spPr>
          <a:xfrm>
            <a:off x="5546504" y="5701899"/>
            <a:ext cx="2946924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North of rancheria- scenic </a:t>
            </a:r>
            <a:r>
              <a:rPr lang="en-US" dirty="0" err="1"/>
              <a:t>dr</a:t>
            </a:r>
            <a:r>
              <a:rPr lang="en-US" dirty="0"/>
              <a:t> veers inland – note many bluff homes along ocean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6389FF6-FC2A-4A42-ACDA-CA5EAA31796C}"/>
              </a:ext>
            </a:extLst>
          </p:cNvPr>
          <p:cNvCxnSpPr>
            <a:cxnSpLocks/>
          </p:cNvCxnSpPr>
          <p:nvPr/>
        </p:nvCxnSpPr>
        <p:spPr>
          <a:xfrm flipH="1">
            <a:off x="4572000" y="5553075"/>
            <a:ext cx="2886077" cy="0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743C4AA-CC07-43B4-86A5-90A8265E7295}"/>
              </a:ext>
            </a:extLst>
          </p:cNvPr>
          <p:cNvSpPr txBox="1"/>
          <p:nvPr/>
        </p:nvSpPr>
        <p:spPr>
          <a:xfrm rot="16200000">
            <a:off x="8913926" y="4864270"/>
            <a:ext cx="1305925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Rancheria-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2C26C28-77D8-4039-A950-F43D51869C72}"/>
              </a:ext>
            </a:extLst>
          </p:cNvPr>
          <p:cNvCxnSpPr>
            <a:cxnSpLocks/>
          </p:cNvCxnSpPr>
          <p:nvPr/>
        </p:nvCxnSpPr>
        <p:spPr>
          <a:xfrm flipV="1">
            <a:off x="9566888" y="3376429"/>
            <a:ext cx="0" cy="833621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29D70C6-73EB-4952-8DE9-FC40D9F66804}"/>
              </a:ext>
            </a:extLst>
          </p:cNvPr>
          <p:cNvCxnSpPr>
            <a:cxnSpLocks/>
          </p:cNvCxnSpPr>
          <p:nvPr/>
        </p:nvCxnSpPr>
        <p:spPr>
          <a:xfrm flipH="1">
            <a:off x="5264678" y="1657351"/>
            <a:ext cx="1114424" cy="0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9B71D08-89E7-48F2-9F12-526EA2EBD545}"/>
              </a:ext>
            </a:extLst>
          </p:cNvPr>
          <p:cNvSpPr txBox="1"/>
          <p:nvPr/>
        </p:nvSpPr>
        <p:spPr>
          <a:xfrm>
            <a:off x="4748307" y="1472685"/>
            <a:ext cx="885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F4063F-7AFC-4559-B1B7-1F287A411978}"/>
              </a:ext>
            </a:extLst>
          </p:cNvPr>
          <p:cNvSpPr txBox="1"/>
          <p:nvPr/>
        </p:nvSpPr>
        <p:spPr>
          <a:xfrm>
            <a:off x="10879759" y="6255897"/>
            <a:ext cx="885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p. 2/3</a:t>
            </a:r>
          </a:p>
        </p:txBody>
      </p:sp>
    </p:spTree>
    <p:extLst>
      <p:ext uri="{BB962C8B-B14F-4D97-AF65-F5344CB8AC3E}">
        <p14:creationId xmlns:p14="http://schemas.microsoft.com/office/powerpoint/2010/main" val="4073556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E9479A-B6F6-4FCB-8ECB-C6BA41D161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294" y="606424"/>
            <a:ext cx="7979833" cy="59848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CCC136-F175-4042-849F-7A0ED2968077}"/>
              </a:ext>
            </a:extLst>
          </p:cNvPr>
          <p:cNvSpPr txBox="1"/>
          <p:nvPr/>
        </p:nvSpPr>
        <p:spPr>
          <a:xfrm>
            <a:off x="2370168" y="5229821"/>
            <a:ext cx="2946924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North of rancheria- scenic </a:t>
            </a:r>
            <a:r>
              <a:rPr lang="en-US" dirty="0" err="1"/>
              <a:t>dr</a:t>
            </a:r>
            <a:r>
              <a:rPr lang="en-US" dirty="0"/>
              <a:t> veers inland – note many bluff homes along ocean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3BF20F5-FED5-4D9F-81F7-45F6CD0DE49E}"/>
              </a:ext>
            </a:extLst>
          </p:cNvPr>
          <p:cNvCxnSpPr>
            <a:cxnSpLocks/>
          </p:cNvCxnSpPr>
          <p:nvPr/>
        </p:nvCxnSpPr>
        <p:spPr>
          <a:xfrm flipH="1">
            <a:off x="3105246" y="4648200"/>
            <a:ext cx="2886077" cy="0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4E8C4FA-3EA5-4B53-BA1A-C6E8548551DB}"/>
              </a:ext>
            </a:extLst>
          </p:cNvPr>
          <p:cNvSpPr txBox="1"/>
          <p:nvPr/>
        </p:nvSpPr>
        <p:spPr>
          <a:xfrm rot="16200000">
            <a:off x="5332604" y="1170172"/>
            <a:ext cx="1157467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Rancheria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795B956-9BB7-4A40-967A-32DDDD0F6BDF}"/>
              </a:ext>
            </a:extLst>
          </p:cNvPr>
          <p:cNvCxnSpPr>
            <a:cxnSpLocks/>
          </p:cNvCxnSpPr>
          <p:nvPr/>
        </p:nvCxnSpPr>
        <p:spPr>
          <a:xfrm>
            <a:off x="5873233" y="2106616"/>
            <a:ext cx="0" cy="1036634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3171A7C-506D-4E8F-B30C-2B08E005E4D6}"/>
              </a:ext>
            </a:extLst>
          </p:cNvPr>
          <p:cNvCxnSpPr>
            <a:cxnSpLocks/>
          </p:cNvCxnSpPr>
          <p:nvPr/>
        </p:nvCxnSpPr>
        <p:spPr>
          <a:xfrm flipH="1">
            <a:off x="3633883" y="2291282"/>
            <a:ext cx="1114424" cy="0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CFE79CA-B601-453D-A26E-35AD28E86466}"/>
              </a:ext>
            </a:extLst>
          </p:cNvPr>
          <p:cNvSpPr txBox="1"/>
          <p:nvPr/>
        </p:nvSpPr>
        <p:spPr>
          <a:xfrm>
            <a:off x="3262407" y="2106616"/>
            <a:ext cx="885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F68E41-3131-4C36-B376-F797A5ACC33C}"/>
              </a:ext>
            </a:extLst>
          </p:cNvPr>
          <p:cNvSpPr txBox="1"/>
          <p:nvPr/>
        </p:nvSpPr>
        <p:spPr>
          <a:xfrm>
            <a:off x="6686829" y="5187030"/>
            <a:ext cx="2946924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South of rancheria- scenic </a:t>
            </a:r>
            <a:r>
              <a:rPr lang="en-US" dirty="0" err="1"/>
              <a:t>dr</a:t>
            </a:r>
            <a:r>
              <a:rPr lang="en-US" dirty="0"/>
              <a:t> failing along ocean – note close proximity of scenic drive to ocean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FC0EADD-1A8D-4DD3-B0CA-C5F6425FA612}"/>
              </a:ext>
            </a:extLst>
          </p:cNvPr>
          <p:cNvCxnSpPr/>
          <p:nvPr/>
        </p:nvCxnSpPr>
        <p:spPr>
          <a:xfrm>
            <a:off x="7013573" y="4810125"/>
            <a:ext cx="2447923" cy="0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3F7C6DB-F82F-4832-9921-F5918392D062}"/>
              </a:ext>
            </a:extLst>
          </p:cNvPr>
          <p:cNvSpPr txBox="1"/>
          <p:nvPr/>
        </p:nvSpPr>
        <p:spPr>
          <a:xfrm>
            <a:off x="11222659" y="6387359"/>
            <a:ext cx="885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p. </a:t>
            </a:r>
            <a:r>
              <a:rPr lang="en-US"/>
              <a:t>3/3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540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89</Words>
  <Application>Microsoft Office PowerPoint</Application>
  <PresentationFormat>Widescreen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kostrzewa</dc:creator>
  <cp:lastModifiedBy>lucy kostrzewa</cp:lastModifiedBy>
  <cp:revision>5</cp:revision>
  <cp:lastPrinted>2022-01-13T17:29:25Z</cp:lastPrinted>
  <dcterms:created xsi:type="dcterms:W3CDTF">2022-01-13T17:10:50Z</dcterms:created>
  <dcterms:modified xsi:type="dcterms:W3CDTF">2022-01-13T17:32:49Z</dcterms:modified>
</cp:coreProperties>
</file>